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presentation.xml" ContentType="application/vnd.openxmlformats-officedocument.presentationml.presentation.main+xml"/>
  <Override PartName="/ppt/slideMasters/slideMaster10.xml" ContentType="application/vnd.openxmlformats-officedocument.presentationml.slideMaster+xml"/>
  <Override PartName="/ppt/slideMasters/slideMaster1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  <p:sldMasterId id="2147483654" r:id="rId5"/>
    <p:sldMasterId id="2147483656" r:id="rId6"/>
    <p:sldMasterId id="2147483664" r:id="rId7"/>
    <p:sldMasterId id="2147483666" r:id="rId8"/>
    <p:sldMasterId id="2147483668" r:id="rId9"/>
    <p:sldMasterId id="2147483670" r:id="rId10"/>
    <p:sldMasterId id="2147483672" r:id="rId11"/>
    <p:sldMasterId id="2147483674" r:id="rId12"/>
    <p:sldMasterId id="2147483676" r:id="rId13"/>
  </p:sldMasterIdLst>
  <p:sldIdLst>
    <p:sldId id="256" r:id="rId14"/>
    <p:sldId id="257" r:id="rId15"/>
    <p:sldId id="258" r:id="rId16"/>
    <p:sldId id="259" r:id="rId17"/>
    <p:sldId id="260" r:id="rId18"/>
    <p:sldId id="261" r:id="rId19"/>
    <p:sldId id="262" r:id="rId20"/>
    <p:sldId id="263" r:id="rId21"/>
    <p:sldId id="264" r:id="rId22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9.xml"/><Relationship Id="rId8" Type="http://schemas.openxmlformats.org/officeDocument/2006/relationships/slideMaster" Target="slideMasters/slideMaster10.xml"/><Relationship Id="rId9" Type="http://schemas.openxmlformats.org/officeDocument/2006/relationships/slideMaster" Target="slideMasters/slideMaster11.xml"/><Relationship Id="rId10" Type="http://schemas.openxmlformats.org/officeDocument/2006/relationships/slideMaster" Target="slideMasters/slideMaster12.xml"/><Relationship Id="rId11" Type="http://schemas.openxmlformats.org/officeDocument/2006/relationships/slideMaster" Target="slideMasters/slideMaster13.xml"/><Relationship Id="rId12" Type="http://schemas.openxmlformats.org/officeDocument/2006/relationships/slideMaster" Target="slideMasters/slideMaster14.xml"/><Relationship Id="rId13" Type="http://schemas.openxmlformats.org/officeDocument/2006/relationships/slideMaster" Target="slideMasters/slideMaster15.xml"/><Relationship Id="rId14" Type="http://schemas.openxmlformats.org/officeDocument/2006/relationships/slide" Target="slides/slide1.xml"/><Relationship Id="rId15" Type="http://schemas.openxmlformats.org/officeDocument/2006/relationships/slide" Target="slides/slide2.xml"/><Relationship Id="rId16" Type="http://schemas.openxmlformats.org/officeDocument/2006/relationships/slide" Target="slides/slide3.xml"/><Relationship Id="rId17" Type="http://schemas.openxmlformats.org/officeDocument/2006/relationships/slide" Target="slides/slide4.xml"/><Relationship Id="rId18" Type="http://schemas.openxmlformats.org/officeDocument/2006/relationships/slide" Target="slides/slide5.xml"/><Relationship Id="rId19" Type="http://schemas.openxmlformats.org/officeDocument/2006/relationships/slide" Target="slides/slide6.xml"/><Relationship Id="rId20" Type="http://schemas.openxmlformats.org/officeDocument/2006/relationships/slide" Target="slides/slide7.xml"/><Relationship Id="rId21" Type="http://schemas.openxmlformats.org/officeDocument/2006/relationships/slide" Target="slides/slide8.xml"/><Relationship Id="rId22" Type="http://schemas.openxmlformats.org/officeDocument/2006/relationships/slide" Target="slides/slide9.xml"/><Relationship Id="rId23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Defaul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Defaul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6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7" name="PlaceHolder 4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5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lang="en-AU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lang="en-AU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lang="en-AU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lang="en-AU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slideLayout" Target="../slideLayouts/slideLayout13.xml"/>
</Relationships>
</file>

<file path=ppt/slideMasters/_rels/slideMaster11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slideLayout" Target="../slideLayouts/slideLayout14.xml"/>
</Relationships>
</file>

<file path=ppt/slideMasters/_rels/slideMaster12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slideLayout" Target="../slideLayouts/slideLayout15.xml"/>
</Relationships>
</file>

<file path=ppt/slideMasters/_rels/slideMaster13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slideLayout" Target="../slideLayouts/slideLayout16.xml"/>
</Relationships>
</file>

<file path=ppt/slideMasters/_rels/slideMaster14.xml.rels><?xml version="1.0" encoding="UTF-8"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slideLayout" Target="../slideLayouts/slideLayout17.xml"/>
</Relationships>
</file>

<file path=ppt/slideMasters/_rels/slideMaster15.xml.rels><?xml version="1.0" encoding="UTF-8"?>
<Relationships xmlns="http://schemas.openxmlformats.org/package/2006/relationships"><Relationship Id="rId1" Type="http://schemas.openxmlformats.org/officeDocument/2006/relationships/theme" Target="../theme/theme12.xml"/><Relationship Id="rId2" Type="http://schemas.openxmlformats.org/officeDocument/2006/relationships/slideLayout" Target="../slideLayouts/slideLayout18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3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4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5.xml"/><Relationship Id="rId3" Type="http://schemas.openxmlformats.org/officeDocument/2006/relationships/slideLayout" Target="../slideLayouts/slideLayout6.xml"/><Relationship Id="rId4" Type="http://schemas.openxmlformats.org/officeDocument/2006/relationships/slideLayout" Target="../slideLayouts/slideLayout7.xml"/><Relationship Id="rId5" Type="http://schemas.openxmlformats.org/officeDocument/2006/relationships/slideLayout" Target="../slideLayouts/slideLayout8.xml"/><Relationship Id="rId6" Type="http://schemas.openxmlformats.org/officeDocument/2006/relationships/slideLayout" Target="../slideLayouts/slideLayout9.xml"/><Relationship Id="rId7" Type="http://schemas.openxmlformats.org/officeDocument/2006/relationships/slideLayout" Target="../slideLayouts/slideLayout10.xml"/><Relationship Id="rId8" Type="http://schemas.openxmlformats.org/officeDocument/2006/relationships/slideLayout" Target="../slideLayouts/slideLayout11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2"/>
  </p:sldLayoutIdLst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2"/>
  </p:sldLayoutIdLst>
</p:sldMaster>
</file>

<file path=ppt/slideMasters/slideMaster1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2"/>
  </p:sldLayoutIdLst>
</p:sldMaster>
</file>

<file path=ppt/slideMasters/slideMaster1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2"/>
  </p:sldLayoutIdLst>
</p:sldMaster>
</file>

<file path=ppt/slideMasters/slideMaster1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2"/>
  </p:sldLayoutIdLst>
</p:sldMaster>
</file>

<file path=ppt/slideMasters/slideMaster1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2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2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5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5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5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"/>
          <p:cNvPicPr/>
          <p:nvPr/>
        </p:nvPicPr>
        <p:blipFill>
          <a:blip r:embed="rId1"/>
          <a:stretch/>
        </p:blipFill>
        <p:spPr>
          <a:xfrm>
            <a:off x="720" y="0"/>
            <a:ext cx="10076760" cy="5666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"/>
          <p:cNvPicPr/>
          <p:nvPr/>
        </p:nvPicPr>
        <p:blipFill>
          <a:blip r:embed="rId1"/>
          <a:stretch/>
        </p:blipFill>
        <p:spPr>
          <a:xfrm>
            <a:off x="720" y="0"/>
            <a:ext cx="10076760" cy="5666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"/>
          <p:cNvPicPr/>
          <p:nvPr/>
        </p:nvPicPr>
        <p:blipFill>
          <a:blip r:embed="rId1"/>
          <a:stretch/>
        </p:blipFill>
        <p:spPr>
          <a:xfrm>
            <a:off x="720" y="0"/>
            <a:ext cx="10076760" cy="5666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"/>
          <p:cNvPicPr/>
          <p:nvPr/>
        </p:nvPicPr>
        <p:blipFill>
          <a:blip r:embed="rId1"/>
          <a:stretch/>
        </p:blipFill>
        <p:spPr>
          <a:xfrm>
            <a:off x="720" y="0"/>
            <a:ext cx="10076760" cy="5666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"/>
          <p:cNvPicPr/>
          <p:nvPr/>
        </p:nvPicPr>
        <p:blipFill>
          <a:blip r:embed="rId1"/>
          <a:stretch/>
        </p:blipFill>
        <p:spPr>
          <a:xfrm>
            <a:off x="720" y="0"/>
            <a:ext cx="10076760" cy="5666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"/>
          <p:cNvPicPr/>
          <p:nvPr/>
        </p:nvPicPr>
        <p:blipFill>
          <a:blip r:embed="rId1"/>
          <a:stretch/>
        </p:blipFill>
        <p:spPr>
          <a:xfrm>
            <a:off x="720" y="0"/>
            <a:ext cx="10076760" cy="5666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"/>
          <p:cNvPicPr/>
          <p:nvPr/>
        </p:nvPicPr>
        <p:blipFill>
          <a:blip r:embed="rId1"/>
          <a:stretch/>
        </p:blipFill>
        <p:spPr>
          <a:xfrm>
            <a:off x="720" y="0"/>
            <a:ext cx="10076760" cy="5666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"/>
          <p:cNvPicPr/>
          <p:nvPr/>
        </p:nvPicPr>
        <p:blipFill>
          <a:blip r:embed="rId1"/>
          <a:stretch/>
        </p:blipFill>
        <p:spPr>
          <a:xfrm>
            <a:off x="720" y="0"/>
            <a:ext cx="10076760" cy="5666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"/>
          <p:cNvPicPr/>
          <p:nvPr/>
        </p:nvPicPr>
        <p:blipFill>
          <a:blip r:embed="rId1"/>
          <a:stretch/>
        </p:blipFill>
        <p:spPr>
          <a:xfrm>
            <a:off x="720" y="0"/>
            <a:ext cx="10076760" cy="5666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183</TotalTime>
  <Application>LibreOffice/25.8.5.2$Windows_X86_64 LibreOffice_project/9c8b85f387cc00a89945a79c9e6239f32e450ac2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2022-02-18T23:55:22Z</dcterms:created>
  <dc:creator/>
  <dc:description/>
  <dc:language>en-AU</dc:language>
  <cp:lastModifiedBy/>
  <dcterms:modified xsi:type="dcterms:W3CDTF">2026-03-29T14:31:43Z</dcterms:modified>
  <cp:revision>12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